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908" r:id="rId1"/>
  </p:sldMasterIdLst>
  <p:notesMasterIdLst>
    <p:notesMasterId r:id="rId9"/>
  </p:notesMasterIdLst>
  <p:sldIdLst>
    <p:sldId id="823" r:id="rId2"/>
    <p:sldId id="824" r:id="rId3"/>
    <p:sldId id="825" r:id="rId4"/>
    <p:sldId id="826" r:id="rId5"/>
    <p:sldId id="827" r:id="rId6"/>
    <p:sldId id="828" r:id="rId7"/>
    <p:sldId id="82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een Burns" initials="CB" lastIdx="1" clrIdx="0">
    <p:extLst>
      <p:ext uri="{19B8F6BF-5375-455C-9EA6-DF929625EA0E}">
        <p15:presenceInfo xmlns:p15="http://schemas.microsoft.com/office/powerpoint/2012/main" userId="Colleen Burn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FF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94" autoAdjust="0"/>
    <p:restoredTop sz="86343" autoAdjust="0"/>
  </p:normalViewPr>
  <p:slideViewPr>
    <p:cSldViewPr>
      <p:cViewPr varScale="1">
        <p:scale>
          <a:sx n="89" d="100"/>
          <a:sy n="89" d="100"/>
        </p:scale>
        <p:origin x="106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28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6D8A870-8E55-4F89-9FA6-98566F817195}" type="datetimeFigureOut">
              <a:rPr lang="en-US"/>
              <a:pPr>
                <a:defRPr/>
              </a:pPr>
              <a:t>11/1/2020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6B76F4-1F2D-41A4-A9E2-1E9C47D71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32605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370012" y="769937"/>
            <a:ext cx="7315201" cy="16684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/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103812" y="2438400"/>
            <a:ext cx="35814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22823" y="6404294"/>
            <a:ext cx="263978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71969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90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 typeface="Arial"/>
        <a:buNone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*Bless the lord oh my soul Oh my soul…"/>
          <p:cNvSpPr txBox="1">
            <a:spLocks noGrp="1"/>
          </p:cNvSpPr>
          <p:nvPr>
            <p:ph type="body" idx="4294967295"/>
          </p:nvPr>
        </p:nvSpPr>
        <p:spPr>
          <a:xfrm>
            <a:off x="457200" y="838200"/>
            <a:ext cx="81534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Tx/>
              <a:buNone/>
              <a:defRPr b="1"/>
            </a:pPr>
            <a:r>
              <a:rPr dirty="0"/>
              <a:t>  *Bless the lord oh my soul Oh my soul</a:t>
            </a:r>
          </a:p>
          <a:p>
            <a:pPr>
              <a:buSzTx/>
              <a:buNone/>
              <a:defRPr b="1"/>
            </a:pPr>
            <a:r>
              <a:rPr dirty="0"/>
              <a:t>   Worship his holy name</a:t>
            </a:r>
          </a:p>
          <a:p>
            <a:pPr>
              <a:buSzTx/>
              <a:buNone/>
              <a:defRPr b="1"/>
            </a:pPr>
            <a:r>
              <a:rPr dirty="0"/>
              <a:t>   Sing like never before</a:t>
            </a:r>
          </a:p>
          <a:p>
            <a:pPr>
              <a:buSzTx/>
              <a:buNone/>
              <a:defRPr b="1"/>
            </a:pPr>
            <a:r>
              <a:rPr dirty="0"/>
              <a:t>   Oh my soul I worship your holy name</a:t>
            </a:r>
          </a:p>
          <a:p>
            <a:pPr>
              <a:buSzTx/>
              <a:buNone/>
              <a:defRPr b="1"/>
            </a:pPr>
            <a:endParaRPr dirty="0"/>
          </a:p>
          <a:p>
            <a:pPr>
              <a:buSzTx/>
              <a:buNone/>
            </a:pPr>
            <a:r>
              <a:rPr dirty="0"/>
              <a:t>*  </a:t>
            </a:r>
            <a:r>
              <a:rPr lang="zh-CN" altLang="en-US" sz="2800" dirty="0" smtClean="0"/>
              <a:t>颂赞主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我的心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尊崇他的圣名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用全心來歌唱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我心靈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我尊崇</a:t>
            </a:r>
            <a:r>
              <a:rPr dirty="0" err="1" smtClean="0">
                <a:latin typeface="SimSun"/>
                <a:ea typeface="SimSun"/>
                <a:cs typeface="SimSun"/>
                <a:sym typeface="SimSun"/>
              </a:rPr>
              <a:t>你的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圣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名</a:t>
            </a:r>
            <a:endParaRPr dirty="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1" name="Ten thousand reasons 千万个理由"/>
          <p:cNvSpPr txBox="1"/>
          <p:nvPr/>
        </p:nvSpPr>
        <p:spPr>
          <a:xfrm>
            <a:off x="1676400" y="228599"/>
            <a:ext cx="6629400" cy="66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/>
            </a:pPr>
            <a:r>
              <a:rPr kumimoji="0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Ten thousand reasons </a:t>
            </a:r>
            <a:r>
              <a:rPr kumimoji="0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千万个理由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</p:spTree>
    <p:extLst>
      <p:ext uri="{BB962C8B-B14F-4D97-AF65-F5344CB8AC3E}">
        <p14:creationId xmlns:p14="http://schemas.microsoft.com/office/powerpoint/2010/main" val="108834850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• The sun comes up…"/>
          <p:cNvSpPr txBox="1">
            <a:spLocks noGrp="1"/>
          </p:cNvSpPr>
          <p:nvPr>
            <p:ph type="body" idx="4294967295"/>
          </p:nvPr>
        </p:nvSpPr>
        <p:spPr>
          <a:xfrm>
            <a:off x="152400" y="152400"/>
            <a:ext cx="8991600" cy="6705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9184" indent="-329184" defTabSz="877822">
              <a:buSzTx/>
              <a:buNone/>
              <a:defRPr sz="3000"/>
            </a:pPr>
            <a:r>
              <a:rPr dirty="0"/>
              <a:t>  • </a:t>
            </a:r>
            <a:r>
              <a:rPr b="1" dirty="0"/>
              <a:t>The sun comes up</a:t>
            </a:r>
          </a:p>
          <a:p>
            <a:pPr marL="329184" indent="-329184" defTabSz="877822">
              <a:buSzTx/>
              <a:buNone/>
              <a:defRPr sz="3000" b="1"/>
            </a:pPr>
            <a:r>
              <a:rPr dirty="0"/>
              <a:t>   It's a new day dawning</a:t>
            </a:r>
          </a:p>
          <a:p>
            <a:pPr marL="329184" indent="-329184" defTabSz="877822">
              <a:buSzTx/>
              <a:buNone/>
              <a:defRPr sz="3000" b="1"/>
            </a:pPr>
            <a:r>
              <a:rPr dirty="0"/>
              <a:t>   It's time to sing your song again</a:t>
            </a:r>
          </a:p>
          <a:p>
            <a:pPr marL="329184" indent="-329184" defTabSz="877822">
              <a:buSzTx/>
              <a:buNone/>
              <a:defRPr sz="3000" b="1"/>
            </a:pPr>
            <a:r>
              <a:rPr dirty="0"/>
              <a:t>   Whatever may pass and whatever lies before me</a:t>
            </a:r>
          </a:p>
          <a:p>
            <a:pPr marL="329184" indent="-329184" defTabSz="877822">
              <a:buSzTx/>
              <a:buNone/>
              <a:defRPr sz="3000" b="1"/>
            </a:pPr>
            <a:r>
              <a:rPr dirty="0"/>
              <a:t>   Let me be singing when the evening comes</a:t>
            </a:r>
          </a:p>
          <a:p>
            <a:pPr marL="329184" indent="-329184" defTabSz="877822">
              <a:buSzTx/>
              <a:buNone/>
              <a:defRPr sz="3000" b="1"/>
            </a:pPr>
            <a:endParaRPr dirty="0"/>
          </a:p>
          <a:p>
            <a:pPr marL="329184" indent="-329184" defTabSz="877822">
              <a:buChar char="•"/>
              <a:defRPr sz="3000">
                <a:latin typeface="SimSun"/>
                <a:ea typeface="SimSun"/>
                <a:cs typeface="SimSun"/>
                <a:sym typeface="SimSun"/>
              </a:defRPr>
            </a:pPr>
            <a:r>
              <a:rPr lang="zh-CN" altLang="en-US" dirty="0" smtClean="0"/>
              <a:t>太阳升起</a:t>
            </a:r>
            <a:r>
              <a:rPr dirty="0" smtClean="0"/>
              <a:t> 新</a:t>
            </a:r>
            <a:r>
              <a:rPr lang="zh-CN" altLang="en-US" dirty="0" smtClean="0"/>
              <a:t>的</a:t>
            </a:r>
            <a:r>
              <a:rPr dirty="0" err="1" smtClean="0"/>
              <a:t>一天</a:t>
            </a:r>
            <a:r>
              <a:rPr lang="zh-CN" altLang="en-US" dirty="0" smtClean="0"/>
              <a:t>来临</a:t>
            </a:r>
            <a:endParaRPr b="1" dirty="0">
              <a:latin typeface="+mn-lt"/>
              <a:ea typeface="+mn-ea"/>
              <a:cs typeface="+mn-cs"/>
              <a:sym typeface="Calibri"/>
            </a:endParaRPr>
          </a:p>
          <a:p>
            <a:pPr marL="329184" indent="-329184" defTabSz="877822">
              <a:buSzTx/>
              <a:buNone/>
              <a:defRPr sz="3000">
                <a:latin typeface="SimSun"/>
                <a:ea typeface="SimSun"/>
                <a:cs typeface="SimSun"/>
                <a:sym typeface="SimSun"/>
              </a:defRPr>
            </a:pPr>
            <a:r>
              <a:rPr dirty="0"/>
              <a:t>   </a:t>
            </a:r>
            <a:r>
              <a:rPr lang="zh-CN" altLang="en-US" dirty="0" smtClean="0"/>
              <a:t>就是要再来歌颂我神</a:t>
            </a:r>
            <a:r>
              <a:rPr dirty="0"/>
              <a:t/>
            </a:r>
            <a:br>
              <a:rPr dirty="0"/>
            </a:br>
            <a:r>
              <a:rPr lang="zh-CN" altLang="en-US" dirty="0" smtClean="0"/>
              <a:t>无论将要面对是 顺境或是逆境</a:t>
            </a:r>
            <a:endParaRPr b="1" dirty="0">
              <a:latin typeface="+mn-lt"/>
              <a:ea typeface="+mn-ea"/>
              <a:cs typeface="+mn-cs"/>
              <a:sym typeface="Calibri"/>
            </a:endParaRPr>
          </a:p>
          <a:p>
            <a:pPr marL="329184" indent="-329184" defTabSz="877822">
              <a:buSzTx/>
              <a:buNone/>
              <a:defRPr sz="3000">
                <a:latin typeface="SimSun"/>
                <a:ea typeface="SimSun"/>
                <a:cs typeface="SimSun"/>
                <a:sym typeface="SimSun"/>
              </a:defRPr>
            </a:pPr>
            <a:r>
              <a:rPr dirty="0"/>
              <a:t>   </a:t>
            </a:r>
            <a:r>
              <a:rPr lang="zh-CN" altLang="en-US" dirty="0" smtClean="0"/>
              <a:t>当夜晚来临仍要歌颂你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458962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*Bless the lord oh my soul Oh my soul…"/>
          <p:cNvSpPr txBox="1">
            <a:spLocks noGrp="1"/>
          </p:cNvSpPr>
          <p:nvPr>
            <p:ph type="body" idx="4294967295"/>
          </p:nvPr>
        </p:nvSpPr>
        <p:spPr>
          <a:xfrm>
            <a:off x="457200" y="838200"/>
            <a:ext cx="81534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Tx/>
              <a:buNone/>
              <a:defRPr b="1"/>
            </a:pPr>
            <a:r>
              <a:rPr dirty="0"/>
              <a:t>  *Bless the lord oh my soul Oh my soul</a:t>
            </a:r>
          </a:p>
          <a:p>
            <a:pPr>
              <a:buSzTx/>
              <a:buNone/>
              <a:defRPr b="1"/>
            </a:pPr>
            <a:r>
              <a:rPr dirty="0"/>
              <a:t>   Worship his holy name</a:t>
            </a:r>
          </a:p>
          <a:p>
            <a:pPr>
              <a:buSzTx/>
              <a:buNone/>
              <a:defRPr b="1"/>
            </a:pPr>
            <a:r>
              <a:rPr dirty="0"/>
              <a:t>   Sing like never before</a:t>
            </a:r>
          </a:p>
          <a:p>
            <a:pPr>
              <a:buSzTx/>
              <a:buNone/>
              <a:defRPr b="1"/>
            </a:pPr>
            <a:r>
              <a:rPr dirty="0"/>
              <a:t>   Oh my soul I worship your holy name</a:t>
            </a:r>
          </a:p>
          <a:p>
            <a:pPr>
              <a:buSzTx/>
              <a:buNone/>
              <a:defRPr b="1"/>
            </a:pPr>
            <a:endParaRPr dirty="0"/>
          </a:p>
          <a:p>
            <a:pPr>
              <a:buSzTx/>
              <a:buNone/>
            </a:pPr>
            <a:r>
              <a:rPr dirty="0"/>
              <a:t>*  </a:t>
            </a:r>
            <a:r>
              <a:rPr lang="zh-CN" altLang="en-US" sz="2800" dirty="0" smtClean="0"/>
              <a:t>颂赞主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我的心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尊崇他的圣名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用全心來歌唱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我心靈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我尊崇</a:t>
            </a:r>
            <a:r>
              <a:rPr dirty="0" err="1" smtClean="0">
                <a:latin typeface="SimSun"/>
                <a:ea typeface="SimSun"/>
                <a:cs typeface="SimSun"/>
                <a:sym typeface="SimSun"/>
              </a:rPr>
              <a:t>你的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圣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名</a:t>
            </a:r>
            <a:endParaRPr dirty="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1" name="Ten thousand reasons 千万个理由"/>
          <p:cNvSpPr txBox="1"/>
          <p:nvPr/>
        </p:nvSpPr>
        <p:spPr>
          <a:xfrm>
            <a:off x="1676400" y="228599"/>
            <a:ext cx="6629400" cy="66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/>
            </a:pP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Ten thousand reasons </a:t>
            </a: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千万个理由</a:t>
            </a:r>
          </a:p>
        </p:txBody>
      </p:sp>
    </p:spTree>
    <p:extLst>
      <p:ext uri="{BB962C8B-B14F-4D97-AF65-F5344CB8AC3E}">
        <p14:creationId xmlns:p14="http://schemas.microsoft.com/office/powerpoint/2010/main" val="174073544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You're rich in love and you're slow to anger…"/>
          <p:cNvSpPr txBox="1">
            <a:spLocks noGrp="1"/>
          </p:cNvSpPr>
          <p:nvPr>
            <p:ph type="body" idx="4294967295"/>
          </p:nvPr>
        </p:nvSpPr>
        <p:spPr>
          <a:xfrm>
            <a:off x="-2" y="533400"/>
            <a:ext cx="9144004" cy="6858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har char="•"/>
              <a:defRPr b="1"/>
            </a:pPr>
            <a:r>
              <a:rPr dirty="0"/>
              <a:t>You're rich in love and you're slow to anger</a:t>
            </a:r>
          </a:p>
          <a:p>
            <a:pPr>
              <a:buSzTx/>
              <a:buNone/>
              <a:defRPr b="1"/>
            </a:pPr>
            <a:r>
              <a:rPr dirty="0"/>
              <a:t>    Your name is great and your heart is kind</a:t>
            </a:r>
          </a:p>
          <a:p>
            <a:pPr>
              <a:buSzTx/>
              <a:buNone/>
              <a:defRPr b="1"/>
            </a:pPr>
            <a:r>
              <a:rPr dirty="0"/>
              <a:t>    For all your goodness I will keep on singing</a:t>
            </a:r>
          </a:p>
          <a:p>
            <a:pPr>
              <a:buSzTx/>
              <a:buNone/>
              <a:defRPr b="1"/>
            </a:pPr>
            <a:r>
              <a:rPr dirty="0"/>
              <a:t>    Ten thousand reasons for my heart to find</a:t>
            </a:r>
          </a:p>
          <a:p>
            <a:pPr>
              <a:buSzTx/>
              <a:buNone/>
              <a:defRPr b="1"/>
            </a:pPr>
            <a:endParaRPr dirty="0"/>
          </a:p>
          <a:p>
            <a:pPr>
              <a:buChar char="•"/>
              <a:defRPr>
                <a:latin typeface="SimSun"/>
                <a:ea typeface="SimSun"/>
                <a:cs typeface="SimSun"/>
                <a:sym typeface="SimSun"/>
              </a:defRPr>
            </a:pPr>
            <a:r>
              <a:rPr lang="zh-CN" altLang="en-US" dirty="0" smtClean="0"/>
              <a:t>丰盛慈爱且不轻易发怒</a:t>
            </a:r>
            <a:endParaRPr b="1" dirty="0">
              <a:latin typeface="+mn-lt"/>
              <a:ea typeface="+mn-ea"/>
              <a:cs typeface="+mn-cs"/>
              <a:sym typeface="Calibri"/>
            </a:endParaRPr>
          </a:p>
          <a:p>
            <a:pPr>
              <a:buSzTx/>
              <a:buNone/>
              <a:defRPr>
                <a:latin typeface="SimSun"/>
                <a:ea typeface="SimSun"/>
                <a:cs typeface="SimSun"/>
                <a:sym typeface="SimSun"/>
              </a:defRPr>
            </a:pPr>
            <a:r>
              <a:rPr dirty="0"/>
              <a:t>  </a:t>
            </a:r>
            <a:r>
              <a:rPr lang="zh-CN" altLang="en-US" dirty="0" smtClean="0"/>
              <a:t>你名至高你的心宽容</a:t>
            </a:r>
            <a:r>
              <a:rPr dirty="0"/>
              <a:t/>
            </a:r>
            <a:br>
              <a:rPr dirty="0"/>
            </a:br>
            <a:r>
              <a:rPr dirty="0" smtClean="0"/>
              <a:t>因</a:t>
            </a:r>
            <a:r>
              <a:rPr lang="zh-CN" altLang="en-US" dirty="0" smtClean="0"/>
              <a:t>你的美善 不住地歌颂你</a:t>
            </a:r>
            <a:r>
              <a:rPr dirty="0"/>
              <a:t/>
            </a:r>
            <a:br>
              <a:rPr dirty="0"/>
            </a:br>
            <a:r>
              <a:rPr dirty="0" err="1" smtClean="0"/>
              <a:t>千萬個理由</a:t>
            </a:r>
            <a:r>
              <a:rPr lang="zh-CN" altLang="en-US" dirty="0" smtClean="0"/>
              <a:t>我要敬拜你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83932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*Bless the lord oh my soul Oh my soul…"/>
          <p:cNvSpPr txBox="1">
            <a:spLocks noGrp="1"/>
          </p:cNvSpPr>
          <p:nvPr>
            <p:ph type="body" idx="4294967295"/>
          </p:nvPr>
        </p:nvSpPr>
        <p:spPr>
          <a:xfrm>
            <a:off x="457200" y="838200"/>
            <a:ext cx="81534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Tx/>
              <a:buNone/>
              <a:defRPr b="1"/>
            </a:pPr>
            <a:r>
              <a:rPr dirty="0"/>
              <a:t>  *Bless the lord oh my soul Oh my soul</a:t>
            </a:r>
          </a:p>
          <a:p>
            <a:pPr>
              <a:buSzTx/>
              <a:buNone/>
              <a:defRPr b="1"/>
            </a:pPr>
            <a:r>
              <a:rPr dirty="0"/>
              <a:t>   Worship his holy name</a:t>
            </a:r>
          </a:p>
          <a:p>
            <a:pPr>
              <a:buSzTx/>
              <a:buNone/>
              <a:defRPr b="1"/>
            </a:pPr>
            <a:r>
              <a:rPr dirty="0"/>
              <a:t>   Sing like never before</a:t>
            </a:r>
          </a:p>
          <a:p>
            <a:pPr>
              <a:buSzTx/>
              <a:buNone/>
              <a:defRPr b="1"/>
            </a:pPr>
            <a:r>
              <a:rPr dirty="0"/>
              <a:t>   Oh my soul I worship your holy name</a:t>
            </a:r>
          </a:p>
          <a:p>
            <a:pPr>
              <a:buSzTx/>
              <a:buNone/>
              <a:defRPr b="1"/>
            </a:pPr>
            <a:endParaRPr dirty="0"/>
          </a:p>
          <a:p>
            <a:pPr>
              <a:buSzTx/>
              <a:buNone/>
            </a:pPr>
            <a:r>
              <a:rPr dirty="0"/>
              <a:t>*  </a:t>
            </a:r>
            <a:r>
              <a:rPr lang="zh-CN" altLang="en-US" sz="2800" dirty="0" smtClean="0"/>
              <a:t>颂赞主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我的心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尊崇他的圣名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用全心來歌唱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我心靈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我尊崇</a:t>
            </a:r>
            <a:r>
              <a:rPr dirty="0" err="1" smtClean="0">
                <a:latin typeface="SimSun"/>
                <a:ea typeface="SimSun"/>
                <a:cs typeface="SimSun"/>
                <a:sym typeface="SimSun"/>
              </a:rPr>
              <a:t>你的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圣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名</a:t>
            </a:r>
            <a:endParaRPr dirty="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1" name="Ten thousand reasons 千万个理由"/>
          <p:cNvSpPr txBox="1"/>
          <p:nvPr/>
        </p:nvSpPr>
        <p:spPr>
          <a:xfrm>
            <a:off x="1676400" y="228599"/>
            <a:ext cx="6629400" cy="66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/>
            </a:pP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Ten thousand reasons </a:t>
            </a: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千万个理由</a:t>
            </a:r>
          </a:p>
        </p:txBody>
      </p:sp>
    </p:spTree>
    <p:extLst>
      <p:ext uri="{BB962C8B-B14F-4D97-AF65-F5344CB8AC3E}">
        <p14:creationId xmlns:p14="http://schemas.microsoft.com/office/powerpoint/2010/main" val="283328370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nd on that day when my strength is failing…"/>
          <p:cNvSpPr txBox="1">
            <a:spLocks noGrp="1"/>
          </p:cNvSpPr>
          <p:nvPr>
            <p:ph type="body" idx="4294967295"/>
          </p:nvPr>
        </p:nvSpPr>
        <p:spPr>
          <a:xfrm>
            <a:off x="-2" y="533400"/>
            <a:ext cx="9144004" cy="5867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Char char="•"/>
              <a:defRPr b="1"/>
            </a:pPr>
            <a:r>
              <a:rPr dirty="0"/>
              <a:t>And on that day when my strength is failing</a:t>
            </a:r>
          </a:p>
          <a:p>
            <a:pPr>
              <a:buSzTx/>
              <a:buNone/>
              <a:defRPr b="1"/>
            </a:pPr>
            <a:r>
              <a:rPr dirty="0"/>
              <a:t>     The end draws near and my time has come</a:t>
            </a:r>
          </a:p>
          <a:p>
            <a:pPr>
              <a:buSzTx/>
              <a:buNone/>
              <a:defRPr b="1"/>
            </a:pPr>
            <a:r>
              <a:rPr dirty="0"/>
              <a:t>     Still my soul will sing Your praise unending</a:t>
            </a:r>
          </a:p>
          <a:p>
            <a:pPr>
              <a:buSzTx/>
              <a:buNone/>
              <a:defRPr b="1"/>
            </a:pPr>
            <a:r>
              <a:rPr dirty="0"/>
              <a:t>     Ten thousand years and then forevermore</a:t>
            </a:r>
          </a:p>
          <a:p>
            <a:pPr>
              <a:buChar char="•"/>
              <a:defRPr b="1"/>
            </a:pPr>
            <a:endParaRPr dirty="0"/>
          </a:p>
          <a:p>
            <a:pPr>
              <a:buChar char="•"/>
              <a:defRPr>
                <a:latin typeface="SimSun"/>
                <a:ea typeface="SimSun"/>
                <a:cs typeface="SimSun"/>
                <a:sym typeface="SimSun"/>
              </a:defRPr>
            </a:pPr>
            <a:r>
              <a:rPr lang="zh-CN" altLang="en-US" dirty="0" smtClean="0"/>
              <a:t>那日来临 我的力量消失</a:t>
            </a:r>
            <a:r>
              <a:rPr dirty="0"/>
              <a:t/>
            </a:r>
            <a:br>
              <a:rPr dirty="0"/>
            </a:br>
            <a:r>
              <a:rPr lang="zh-CN" altLang="en-US" dirty="0" smtClean="0"/>
              <a:t>生命到尽头的时候来到</a:t>
            </a:r>
            <a:r>
              <a:rPr dirty="0"/>
              <a:t/>
            </a:r>
            <a:br>
              <a:rPr dirty="0"/>
            </a:br>
            <a:r>
              <a:rPr dirty="0" err="1" smtClean="0"/>
              <a:t>我心</a:t>
            </a:r>
            <a:r>
              <a:rPr lang="zh-CN" altLang="en-US" dirty="0" smtClean="0"/>
              <a:t>坚定 无止境歌颂你</a:t>
            </a:r>
            <a:r>
              <a:rPr dirty="0"/>
              <a:t/>
            </a:r>
            <a:br>
              <a:rPr dirty="0"/>
            </a:br>
            <a:r>
              <a:rPr lang="zh-CN" altLang="en-US" dirty="0" smtClean="0"/>
              <a:t>千万年一直到永永远远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28022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EE7F2"/>
            </a:gs>
            <a:gs pos="17999">
              <a:srgbClr val="FBD49C"/>
            </a:gs>
            <a:gs pos="38999">
              <a:srgbClr val="FBA97D"/>
            </a:gs>
            <a:gs pos="63998">
              <a:srgbClr val="FAC77D"/>
            </a:gs>
            <a:gs pos="82000">
              <a:srgbClr val="FEE7F2"/>
            </a:gs>
            <a:gs pos="100000">
              <a:srgbClr val="FBEAC7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*Bless the lord oh my soul Oh my soul…"/>
          <p:cNvSpPr txBox="1">
            <a:spLocks noGrp="1"/>
          </p:cNvSpPr>
          <p:nvPr>
            <p:ph type="body" idx="4294967295"/>
          </p:nvPr>
        </p:nvSpPr>
        <p:spPr>
          <a:xfrm>
            <a:off x="457200" y="838200"/>
            <a:ext cx="8153400" cy="55626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Tx/>
              <a:buNone/>
              <a:defRPr b="1"/>
            </a:pPr>
            <a:r>
              <a:rPr dirty="0"/>
              <a:t>  *Bless the lord oh my soul Oh my soul</a:t>
            </a:r>
          </a:p>
          <a:p>
            <a:pPr>
              <a:buSzTx/>
              <a:buNone/>
              <a:defRPr b="1"/>
            </a:pPr>
            <a:r>
              <a:rPr dirty="0"/>
              <a:t>   Worship his holy name</a:t>
            </a:r>
          </a:p>
          <a:p>
            <a:pPr>
              <a:buSzTx/>
              <a:buNone/>
              <a:defRPr b="1"/>
            </a:pPr>
            <a:r>
              <a:rPr dirty="0"/>
              <a:t>   Sing like never before</a:t>
            </a:r>
          </a:p>
          <a:p>
            <a:pPr>
              <a:buSzTx/>
              <a:buNone/>
              <a:defRPr b="1"/>
            </a:pPr>
            <a:r>
              <a:rPr dirty="0"/>
              <a:t>   Oh my soul I worship your holy </a:t>
            </a:r>
            <a:r>
              <a:rPr dirty="0" smtClean="0"/>
              <a:t>name</a:t>
            </a:r>
            <a:r>
              <a:rPr lang="en-US" dirty="0" smtClean="0"/>
              <a:t> (x2)</a:t>
            </a:r>
            <a:endParaRPr dirty="0"/>
          </a:p>
          <a:p>
            <a:pPr>
              <a:buSzTx/>
              <a:buNone/>
              <a:defRPr b="1"/>
            </a:pPr>
            <a:endParaRPr dirty="0"/>
          </a:p>
          <a:p>
            <a:pPr>
              <a:buSzTx/>
              <a:buNone/>
            </a:pPr>
            <a:r>
              <a:rPr dirty="0"/>
              <a:t>*  </a:t>
            </a:r>
            <a:r>
              <a:rPr lang="zh-CN" altLang="en-US" sz="2800" dirty="0" smtClean="0"/>
              <a:t>颂赞主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我的心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dirty="0" err="1">
                <a:latin typeface="SimSun"/>
                <a:ea typeface="SimSun"/>
                <a:cs typeface="SimSun"/>
                <a:sym typeface="SimSun"/>
              </a:rPr>
              <a:t>我的靈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尊崇他的圣名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用全心來歌唱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/>
            </a:r>
            <a:br>
              <a:rPr dirty="0">
                <a:latin typeface="SimSun"/>
                <a:ea typeface="SimSun"/>
                <a:cs typeface="SimSun"/>
                <a:sym typeface="SimSun"/>
              </a:rPr>
            </a:br>
            <a:r>
              <a:rPr dirty="0" err="1">
                <a:latin typeface="SimSun"/>
                <a:ea typeface="SimSun"/>
                <a:cs typeface="SimSun"/>
                <a:sym typeface="SimSun"/>
              </a:rPr>
              <a:t>我心靈</a:t>
            </a:r>
            <a:r>
              <a:rPr dirty="0"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我尊崇</a:t>
            </a:r>
            <a:r>
              <a:rPr dirty="0" err="1" smtClean="0">
                <a:latin typeface="SimSun"/>
                <a:ea typeface="SimSun"/>
                <a:cs typeface="SimSun"/>
                <a:sym typeface="SimSun"/>
              </a:rPr>
              <a:t>你的</a:t>
            </a:r>
            <a:r>
              <a:rPr lang="zh-CN" altLang="en-US" dirty="0" smtClean="0">
                <a:latin typeface="SimSun"/>
                <a:ea typeface="SimSun"/>
                <a:cs typeface="SimSun"/>
                <a:sym typeface="SimSun"/>
              </a:rPr>
              <a:t>圣</a:t>
            </a:r>
            <a:r>
              <a:rPr dirty="0" smtClean="0">
                <a:latin typeface="SimSun"/>
                <a:ea typeface="SimSun"/>
                <a:cs typeface="SimSun"/>
                <a:sym typeface="SimSun"/>
              </a:rPr>
              <a:t>名</a:t>
            </a:r>
            <a:r>
              <a:rPr lang="en-US" dirty="0" smtClean="0">
                <a:latin typeface="SimSun"/>
                <a:ea typeface="SimSun"/>
                <a:cs typeface="SimSun"/>
                <a:sym typeface="SimSun"/>
              </a:rPr>
              <a:t>(x2)</a:t>
            </a:r>
            <a:endParaRPr dirty="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21" name="Ten thousand reasons 千万个理由"/>
          <p:cNvSpPr txBox="1"/>
          <p:nvPr/>
        </p:nvSpPr>
        <p:spPr>
          <a:xfrm>
            <a:off x="1676400" y="228599"/>
            <a:ext cx="6629400" cy="662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1"/>
            </a:pP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Ten thousand reasons </a:t>
            </a:r>
            <a:r>
              <a:rPr kumimoji="0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千万个理由</a:t>
            </a:r>
          </a:p>
        </p:txBody>
      </p:sp>
    </p:spTree>
    <p:extLst>
      <p:ext uri="{BB962C8B-B14F-4D97-AF65-F5344CB8AC3E}">
        <p14:creationId xmlns:p14="http://schemas.microsoft.com/office/powerpoint/2010/main" val="116578172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472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SimSun</vt:lpstr>
      <vt:lpstr>SimSun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LeiChen</dc:creator>
  <cp:lastModifiedBy>eli</cp:lastModifiedBy>
  <cp:revision>223</cp:revision>
  <cp:lastPrinted>1601-01-01T00:00:00Z</cp:lastPrinted>
  <dcterms:created xsi:type="dcterms:W3CDTF">1601-01-01T00:00:00Z</dcterms:created>
  <dcterms:modified xsi:type="dcterms:W3CDTF">2020-11-01T20:02:19Z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